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Black" panose="020B0604020202020204" charset="0"/>
      <p:bold r:id="rId10"/>
      <p:italic r:id="rId11"/>
      <p:boldItalic r:id="rId12"/>
    </p:embeddedFont>
    <p:embeddedFont>
      <p:font typeface="Avenir Book" panose="020B0604020202020204" charset="0"/>
      <p:regular r:id="rId13"/>
      <p:italic r:id="rId14"/>
    </p:embeddedFon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Avenir Next LT Pro Demi" panose="020B0704020202020204" pitchFamily="34" charset="0"/>
      <p:bold r:id="rId19"/>
    </p:embeddedFont>
    <p:embeddedFont>
      <p:font typeface="Mercury Display" pitchFamily="50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A9F8-52EF-E44D-9CFC-13919C9B42D8}" v="4" dt="2024-01-25T18:01:32.152"/>
    <p1510:client id="{D41B6CAC-E5CA-BD44-B423-10F475EBA638}" v="3" dt="2024-01-24T19:41:49.00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7"/>
    <p:restoredTop sz="95106"/>
  </p:normalViewPr>
  <p:slideViewPr>
    <p:cSldViewPr snapToGrid="0" showGuides="1">
      <p:cViewPr varScale="1">
        <p:scale>
          <a:sx n="114" d="100"/>
          <a:sy n="114" d="100"/>
        </p:scale>
        <p:origin x="138" y="24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7/18/2024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Jake Miller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Consultant</a:t>
            </a:r>
          </a:p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Full-Stack Development, Cloud Engineering, Relational Database Design, Discrete-Event Simulation, Process Mining, IoT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consultant who leverages an aptitude for systems-thinking and a proficiency for facilitation to deliver sustainable, nuanced solutions that maximize client value. Jake has served as a senior full-stack developer on several cloud and software projects for a large airline client.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Airline | Manufacturing | Sports &amp; Recreation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Jake joined The Bridge in July 2024 and brings a diverse background of technologies and industries. He has played critical roles in the design and development of several robust solutions spanning modern web applications, discrete-event simulation models, and IoT implementations.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" r="3387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jake</a:t>
            </a:r>
            <a:r>
              <a:rPr lang="en-US" sz="1100" b="0" i="0" kern="1200" dirty="0">
                <a:solidFill>
                  <a:schemeClr val="tx1"/>
                </a:solidFill>
              </a:rPr>
              <a:t>.miller@thebridge.com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(224) 358-8118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Iowa City</a:t>
            </a:r>
            <a:r>
              <a:rPr lang="en-US" sz="1100" b="0" i="0" dirty="0"/>
              <a:t>, Iowa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Custom Modern Web Application | Airline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While working with a $45b+ U.S. airline, Jake independently designed, socialized, and led development of comprehensive application changes for a modern web application to accommodate new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changes encompassed: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Intricate changes to the tables and relationships within the relational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Overhaul of the application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Lambda-based backend microservice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Modification of the data migration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Conducted and recorded 20+ hours of KT materials, covering everything from business jargon and requirements to technical overviews of the code structure, to ensure a successful handoff to the support team</a:t>
            </a: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Discrete-Event Simulation |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discrete-event simulation, Jake built models of current and proposed factory layouts for a $2b+ manufacturing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models were used to optimize and validate the design of a multi-million-dollar factory redesign which would increase throughput by 59% while reducing required floor space by 50k square feet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Jake Miller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Sr. Consultant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Jake joined The Bridge in July 2024 and brings a diverse background of technologies and industries. He has played critical roles in the design and development of several robust solutions spanning modern web applications, discrete-event simulation models, and IoT implementations.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" r="3387"/>
          <a:stretch/>
        </p:blipFill>
        <p:spPr>
          <a:xfrm>
            <a:off x="1146175" y="1158875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jake</a:t>
            </a:r>
            <a:r>
              <a:rPr lang="en-US" sz="1200" b="0" i="0" kern="1200" dirty="0">
                <a:solidFill>
                  <a:schemeClr val="tx1"/>
                </a:solidFill>
              </a:rPr>
              <a:t>.miller@thebridge.com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(224) 358-8118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Iowa City, Iowa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E7DFDA-03D4-525A-9243-DF06F6B8A7F3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pic>
        <p:nvPicPr>
          <p:cNvPr id="8" name="Picture 7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7FB4F31A-3A20-578B-27A1-9D7DA0A7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3473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Jake Miller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Consultant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Full-Stack Development, Cloud Engineering, Relational Database Design, Discrete-Event Simulation, Process Mining, IoT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consultant who leverages an aptitude for systems-thinking and a proficiency for facilitation to deliver sustainable, nuanced solutions that maximize client value. Jake has served as a senior full-stack developer on several cloud and software projects for a large airline client.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Airline | Manufacturing | Sports &amp; Recreation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" r="3387"/>
          <a:stretch/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Custom Modern Web Application | Airline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While working with a $45b+ U.S. airline, Jake independently designed, socialized, and led development of comprehensive application changes for a modern web application to accommodate new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changes encompassed: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Intricate changes to the tables and relationships within the relational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Overhaul of the application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Lambda-based backend microservice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Modification of the data migration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Conducted and recorded 20+ hours of KT materials, covering everything from business jargon and requirements to technical overviews of the code structure, to ensure a successful handoff to the support team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Discrete-Event Simulation |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discrete-event simulation, Jake built models of current and proposed factory layouts for a $2b+ manufacturing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models were used to optimize and validate the design of a multi-million-dollar factory redesign which would increase throughput by 59% while reducing required floor space by 50k square feet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jake</a:t>
            </a:r>
            <a:r>
              <a:rPr lang="en-US" sz="1200" b="0" i="0" kern="1200" dirty="0">
                <a:solidFill>
                  <a:schemeClr val="tx1"/>
                </a:solidFill>
              </a:rPr>
              <a:t>.miller@thebridge.com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(224) 358-8118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Iowa City, Iowa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Practice xmlns="bb4d6d32-6586-43b9-b010-b256dfc70333">Unknown</Practice>
    <Owner xmlns="bb4d6d32-6586-43b9-b010-b256dfc70333">
      <UserInfo>
        <DisplayName/>
        <AccountId xsi:nil="true"/>
        <AccountType/>
      </UserInfo>
    </Owner>
    <Capability xmlns="bb4d6d32-6586-43b9-b010-b256dfc70333" xsi:nil="true"/>
  </documentManagement>
</p:properties>
</file>

<file path=customXml/itemProps1.xml><?xml version="1.0" encoding="utf-8"?>
<ds:datastoreItem xmlns:ds="http://schemas.openxmlformats.org/officeDocument/2006/customXml" ds:itemID="{1DA2925D-CDBA-45A7-AD0B-12ED29BF008D}"/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18575</TotalTime>
  <Words>641</Words>
  <Application>Microsoft Office PowerPoint</Application>
  <PresentationFormat>Widescreen</PresentationFormat>
  <Paragraphs>66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Avenir Book</vt:lpstr>
      <vt:lpstr>Avenir Next LT Pro</vt:lpstr>
      <vt:lpstr>Avenir Next LT Pro Demi</vt:lpstr>
      <vt:lpstr>Avenir Black</vt:lpstr>
      <vt:lpstr>Mercury Display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Jake Miller</cp:lastModifiedBy>
  <cp:revision>88</cp:revision>
  <dcterms:created xsi:type="dcterms:W3CDTF">2023-12-12T06:48:12Z</dcterms:created>
  <dcterms:modified xsi:type="dcterms:W3CDTF">2024-07-18T14:55:25Z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